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57" r:id="rId3"/>
    <p:sldId id="288" r:id="rId4"/>
    <p:sldId id="285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F5427-B22D-4DBB-A086-FCED7C83FE3C}" v="4" dt="2021-11-28T20:48:05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2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16034 4533 16383 0 0,'0'4'0'0'0,"0"6"0"0"0,4 2 0 0 0,2 2 0 0 0,3-1 0 0 0,6-3 0 0 0,3 2 0 0 0,4-2 0 0 0,-2 2 0 0 0,-1-1 0 0 0,2-2 0 0 0,-4 1 0 0 0,0-1 0 0 0,2-2 0 0 0,1-2 0 0 0,2-2 0 0 0,2-1 0 0 0,0-2 0 0 0,1 5 0 0 0,0 0 0 0 0,1 0 0 0 0,-5 3 0 0 0,-1 1 0 0 0,-4-2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16122 4551 16383 0 0,'9'8'0'0'0,"6"8"0"0"0,6 5 0 0 0,-1 3 0 0 0,0-2 0 0 0,6-5 0 0 0,-2-2 0 0 0,-1-2 0 0 0,0-4 0 0 0,1-4 0 0 0,-4 2 0 0 0,-1 0 0 0 0,0-1 0 0 0,2-3 0 0 0,-4 4 0 0 0,1 0 0 0 0,-3 3 0 0 0,-1 0 0 0 0,3-1 0 0 0,2-3 0 0 0,3-2 0 0 0,-4 2 0 0 0,1 1 0 0 0,5-2 0 0 0,3-1 0 0 0,1 3 0 0 0,0 0 0 0 0,0-1 0 0 0,-1-1 0 0 0,-1-2 0 0 0,-4 3 0 0 0,-3 0 0 0 0,1 0 0 0 0,1-2 0 0 0,1-1 0 0 0,-3 3 0 0 0,-1 0 0 0 0,1 0 0 0 0,6 2 0 0 0,3 1 0 0 0,1-2 0 0 0,0-2 0 0 0,-5 3 0 0 0,-3-1 0 0 0,0 0 0 0 0,1-3 0 0 0,0-1 0 0 0,-3-1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15787 5680 16383 0 0,'4'0'0'0'0,"6"0"0"0"0,5 0 0 0 0,5 0 0 0 0,3 0 0 0 0,2 0 0 0 0,1 0 0 0 0,0 0 0 0 0,0 0 0 0 0,1 0 0 0 0,-2 0 0 0 0,1 0 0 0 0,0 0 0 0 0,-1 0 0 0 0,0 0 0 0 0,0 0 0 0 0,5 0 0 0 0,1 0 0 0 0,-1 0 0 0 0,0 0 0 0 0,-2 0 0 0 0,-1 0 0 0 0,-1 0 0 0 0,0 0 0 0 0,-1 0 0 0 0,0 0 0 0 0,0 0 0 0 0,0 0 0 0 0,0 0 0 0 0,0 0 0 0 0,0 0 0 0 0,0 0 0 0 0,1 0 0 0 0,-5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2T14:47:37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9066 10336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15804 5133 16383 0 0,'5'0'0'0'0,"9"0"0"0"0,7 0 0 0 0,4 0 0 0 0,3 0 0 0 0,0 0 0 0 0,-1 0 0 0 0,1 0 0 0 0,-2 0 0 0 0,1 0 0 0 0,-2 0 0 0 0,1 0 0 0 0,-1 0 0 0 0,0 0 0 0 0,0 0 0 0 0,0 0 0 0 0,0 0 0 0 0,0 0 0 0 0,1 0 0 0 0,-1 0 0 0 0,0 0 0 0 0,0 0 0 0 0,0 0 0 0 0,0 0 0 0 0,1 0 0 0 0,-1 0 0 0 0,0 0 0 0 0,0 0 0 0 0,0 0 0 0 0,1 0 0 0 0,-1 0 0 0 0,0 0 0 0 0,0 0 0 0 0,0 0 0 0 0,-4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16316 4745 16383 0 0,'0'4'0'0'0,"0"6"0"0"0,0 10 0 0 0,0 5 0 0 0,0 4 0 0 0,4 4 0 0 0,2 2 0 0 0,-1-1 0 0 0,0-3 0 0 0,-2-1 0 0 0,-1-2 0 0 0,-1-2 0 0 0,-1 0 0 0 0,0-1 0 0 0,4-5 0 0 0,2 0 0 0 0,-1-1 0 0 0,-1 1 0 0 0,3 2 0 0 0,1 6 0 0 0,3-3 0 0 0,-1 0 0 0 0,-1-1 0 0 0,-3 0 0 0 0,2 5 0 0 0,0 1 0 0 0,-2 0 0 0 0,3-5 0 0 0,-1 2 0 0 0,-1 0 0 0 0,-2 5 0 0 0,-2 1 0 0 0,-1-2 0 0 0,-1 0 0 0 0,-1-3 0 0 0,0 0 0 0 0,-1-2 0 0 0,1 4 0 0 0,0 1 0 0 0,-1-1 0 0 0,1-1 0 0 0,0-1 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14799 4339 16383 0 0,'0'4'0'0'0,"0"6"0"0"0,0 6 0 0 0,0 4 0 0 0,0 3 0 0 0,0 6 0 0 0,0 2 0 0 0,0 1 0 0 0,0 3 0 0 0,0 0 0 0 0,0-2 0 0 0,4-2 0 0 0,2-2 0 0 0,-1-2 0 0 0,0 4 0 0 0,-2 0 0 0 0,-1-1 0 0 0,-1-1 0 0 0,-1-1 0 0 0,0-1 0 0 0,0 3 0 0 0,0 1 0 0 0,0 0 0 0 0,-1-2 0 0 0,1-1 0 0 0,0-1 0 0 0,0-1 0 0 0,0 0 0 0 0,0-1 0 0 0,0 0 0 0 0,0 0 0 0 0,0 0 0 0 0,0 4 0 0 0,0 2 0 0 0,5 4 0 0 0,0 0 0 0 0,1-1 0 0 0,-2-3 0 0 0,-1-1 0 0 0,-1 1 0 0 0,-1 1 0 0 0,0-1 0 0 0,-1-1 0 0 0,-1-3 0 0 0,1 0 0 0 0,0-1 0 0 0,4-5 0 0 0,2-2 0 0 0,-1 1 0 0 0,-1 0 0 0 0,-1 6 0 0 0,-1 8 0 0 0,-1 1 0 0 0,4-5 0 0 0,1-3 0 0 0,-1-2 0 0 0,-1-1 0 0 0,-1 0 0 0 0,-1 0 0 0 0,-1 0 0 0 0,-1 0 0 0 0,0 1 0 0 0,0 0 0 0 0,-1 0 0 0 0,1 0 0 0 0,0 5 0 0 0,0 1 0 0 0,0 4 0 0 0,0 0 0 0 0,0-1 0 0 0,0-3 0 0 0,0-1 0 0 0,0-3 0 0 0,0 0 0 0 0,0-2 0 0 0,0 0 0 0 0,0 0 0 0 0,0-1 0 0 0,0 1 0 0 0,0 0 0 0 0,0 0 0 0 0,4-4 0 0 0,6-6 0 0 0,6-5 0 0 0,3-5 0 0 0,4-2 0 0 0,2-3 0 0 0,1-1 0 0 0,0 0 0 0 0,1 0 0 0 0,-6-4 0 0 0,4-1 0 0 0,1 0 0 0 0,-4-3 0 0 0,-1 0 0 0 0,0-3 0 0 0,0 1 0 0 0,2-2 0 0 0,1 1 0 0 0,0 3 0 0 0,1-2 0 0 0,0 1 0 0 0,0 3 0 0 0,-4-2 0 0 0,-1 0 0 0 0,4 2 0 0 0,3 2 0 0 0,5-2 0 0 0,1 0 0 0 0,-4-4 0 0 0,-4 1 0 0 0,-1 2 0 0 0,-1 2 0 0 0,1 2 0 0 0,-1 2 0 0 0,2 2 0 0 0,-1-5 0 0 0,1 0 0 0 0,0 0 0 0 0,0 1 0 0 0,0 1 0 0 0,1 1 0 0 0,-1 2 0 0 0,0-1 0 0 0,0 1 0 0 0,1 0 0 0 0,-1 1 0 0 0,0-1 0 0 0,0 0 0 0 0,0 0 0 0 0,1 0 0 0 0,-1 0 0 0 0,0 0 0 0 0,0 0 0 0 0,0 0 0 0 0,1 0 0 0 0,-1-4 0 0 0,0-2 0 0 0,0 1 0 0 0,0 0 0 0 0,1 2 0 0 0,-1 1 0 0 0,0 1 0 0 0,0 1 0 0 0,0 0 0 0 0,-4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14923 5098 16383 0 0,'4'0'0'0'0,"6"0"0"0"0,5 0 0 0 0,5 0 0 0 0,3 0 0 0 0,2 0 0 0 0,1 0 0 0 0,0 0 0 0 0,0 0 0 0 0,0 0 0 0 0,0 0 0 0 0,0 0 0 0 0,-1 0 0 0 0,1 0 0 0 0,-1 0 0 0 0,0 0 0 0 0,0 0 0 0 0,0 0 0 0 0,0 0 0 0 0,1 0 0 0 0,-1 0 0 0 0,0 0 0 0 0,0 0 0 0 0,0 0 0 0 0,1 0 0 0 0,-1 0 0 0 0,0 0 0 0 0,0 0 0 0 0,0 0 0 0 0,1 0 0 0 0,-1 0 0 0 0,0 0 0 0 0,0 0 0 0 0,0 0 0 0 0,1 0 0 0 0,-1 0 0 0 0,0 0 0 0 0,0 0 0 0 0,0 0 0 0 0,1 0 0 0 0,-1 0 0 0 0,0 0 0 0 0,0 0 0 0 0,0 0 0 0 0,1 0 0 0 0,-1 0 0 0 0,0 0 0 0 0,-4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14711 4198 16383 0 0,'4'4'0'0'0,"6"2"0"0"0,10-1 0 0 0,1 4 0 0 0,2 0 0 0 0,-4 3 0 0 0,4-1 0 0 0,-2 2 0 0 0,0-1 0 0 0,5-3 0 0 0,2-2 0 0 0,0 1 0 0 0,1 0 0 0 0,-1 2 0 0 0,-1 0 0 0 0,-1-2 0 0 0,0-2 0 0 0,-1-2 0 0 0,-4 2 0 0 0,-2 0 0 0 0,5 0 0 0 0,3-2 0 0 0,0-2 0 0 0,1 0 0 0 0,3 3 0 0 0,2 5 0 0 0,-2 1 0 0 0,-1-1 0 0 0,-5 1 0 0 0,-4 0 0 0 0,0 1 0 0 0,0-1 0 0 0,1 3 0 0 0,1-3 0 0 0,1-1 0 0 0,0 0 0 0 0,-3 4 0 0 0,-1-1 0 0 0,0-3 0 0 0,1-2 0 0 0,-3 0 0 0 0,-1 1 0 0 0,2-3 0 0 0,-3 3 0 0 0,1-1 0 0 0,1 3 0 0 0,2 0 0 0 0,2-3 0 0 0,1 2 0 0 0,2 0 0 0 0,0-3 0 0 0,0-2 0 0 0,1-2 0 0 0,-1-1 0 0 0,1-1 0 0 0,-1-1 0 0 0,1-1 0 0 0,-1 1 0 0 0,0-1 0 0 0,0 1 0 0 0,0 0 0 0 0,1 0 0 0 0,-1 0 0 0 0,-4 4 0 0 0,-2 2 0 0 0,1-1 0 0 0,1-1 0 0 0,1 0 0 0 0,1-3 0 0 0,1 1 0 0 0,1-2 0 0 0,0 0 0 0 0,1 0 0 0 0,3 0 0 0 0,3-1 0 0 0,-2 1 0 0 0,-4 4 0 0 0,-3 2 0 0 0,-2-1 0 0 0,1 0 0 0 0,1-2 0 0 0,0 3 0 0 0,1 1 0 0 0,0-1 0 0 0,1 2 0 0 0,-4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14358 5239 16383 0 0,'4'0'0'0'0,"6"0"0"0"0,6 0 0 0 0,4 0 0 0 0,2 0 0 0 0,3 0 0 0 0,1 0 0 0 0,0 0 0 0 0,1 0 0 0 0,-1 0 0 0 0,0 0 0 0 0,-1 0 0 0 0,1 0 0 0 0,3 0 0 0 0,2 0 0 0 0,0 0 0 0 0,-2 0 0 0 0,0 0 0 0 0,-2 0 0 0 0,-1 0 0 0 0,0 0 0 0 0,-1 0 0 0 0,0 0 0 0 0,0 0 0 0 0,0 0 0 0 0,0 0 0 0 0,0 0 0 0 0,-4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14005 4163 16383 0 0,'5'0'0'0'0,"5"0"0"0"0,5 0 0 0 0,5 0 0 0 0,3 0 0 0 0,2 0 0 0 0,0 0 0 0 0,2 0 0 0 0,-1 0 0 0 0,0 0 0 0 0,0 0 0 0 0,0 0 0 0 0,-1 0 0 0 0,0 0 0 0 0,1 0 0 0 0,-1 0 0 0 0,0 0 0 0 0,0 0 0 0 0,0 0 0 0 0,5 0 0 0 0,5 0 0 0 0,1 0 0 0 0,-5 4 0 0 0,-4 2 0 0 0,-2-1 0 0 0,-2 0 0 0 0,1-2 0 0 0,4 3 0 0 0,2 1 0 0 0,-1-2 0 0 0,1 4 0 0 0,2 0 0 0 0,1 2 0 0 0,3 0 0 0 0,-5 2 0 0 0,-3-1 0 0 0,-2-3 0 0 0,3-2 0 0 0,1-3 0 0 0,0-2 0 0 0,-6 3 0 0 0,-2 0 0 0 0,-1 0 0 0 0,1-1 0 0 0,-4-1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9T08:27:40.73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16369 5151 16383 0 0,'4'0'0'0'0,"6"0"0"0"0,6 0 0 0 0,3 0 0 0 0,4 0 0 0 0,2 0 0 0 0,1 0 0 0 0,0 0 0 0 0,1 0 0 0 0,-1 0 0 0 0,0 0 0 0 0,-1 0 0 0 0,1 0 0 0 0,-1 0 0 0 0,0 0 0 0 0,0 0 0 0 0,0 0 0 0 0,1 0 0 0 0,-1 0 0 0 0,0 0 0 0 0,-4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3563F-9DAD-47C3-8617-A4FCD8629D3D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C8C6-C709-46EB-8332-5F5643833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3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C87D-7BE1-419D-91F1-5AAC0A177A4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A4CC-4204-4660-9DFB-8DE9C4050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6999C-F85D-4C22-B3CE-65BABCCBA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D9AF0-F427-401D-8E48-FC5D639B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167F-5320-4519-878F-A9314A65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005C8-D9DC-42EC-84D3-C5D5385F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69E7-C515-412F-AA25-BCCBB3D1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F7C0-4819-440C-83BE-3757D2517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93769-12CC-4EAE-8771-5D6C9AD3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4F20-F95F-40EF-B4F3-5C4A6C6C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E32B-7480-487D-BFAA-556CA7C2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6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D154A-C818-4B94-8044-E3C8B66B2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E882B-412C-40E6-994E-EC6170D5E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CCB4-42C5-4167-9430-74CF27F7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F4B12-689F-4389-9858-A8625C5C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3F849-B1A1-4407-AF53-1EAA5DAC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13A6-E0E8-4B07-B51A-F75BA212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4FEC-71E3-4298-B1F5-E4F2F157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A2D4-B6EF-440D-9F56-2E84C7AD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D2E8-431E-422D-A5F0-9FE8336D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C7D5B-D360-45DE-92FC-ACCB2057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5C7E-F096-46D9-80CC-64E13D9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42F98-3CB8-4C68-BA87-190AADFA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91070-8111-4469-9E54-E9D75918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5B8B-6638-454E-AC9C-5686E80B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CD5E-D620-4D65-B9B1-A60FCF2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D2BD-5075-4099-A422-F721ACB8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0318-3854-44F8-B422-900964814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21D48-FC6D-4B2D-BB36-1B5D94A9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83C5-B1EA-4CFD-9518-F6DFFFE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5361E-3366-4E9D-8D50-546E8445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D20D-2538-4A75-9534-460963AA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DF93-E83D-468B-BDB0-352A5A27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F0CA1-E875-412B-99C1-EC80E6A97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B51DC-5148-4632-85DB-C5A54228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8C7D0-DBF1-4DF5-A911-3BF695C6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35413-EAE5-413A-91D1-FBDFCA11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9E5D6-4A34-4C88-8F0B-EEB05D5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984D1-088E-466B-9789-DEBC1C06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A49C8-FFE3-4086-B582-297865F1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7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DA77-3A3A-4346-BEF4-F1837035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95042-60DF-4AF0-BF4A-D329428E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DEDF8-3225-4AC6-8CDB-3260B3F7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9B1EB-FDA5-4491-B50C-34D95D86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1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9D7C2-95AE-45E5-9C50-0C1FAC35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84335-5967-4AD2-880F-C75ADCA1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3BC8-EFC4-4A2B-99E9-7D7FF960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160D-DF42-497C-8520-1D9D3856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0398-49DC-428C-912B-ADE0C94BA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FBAA1-E3E7-48B6-845B-B581F2358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82A6B-1342-4ABD-8C7D-256818C9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63598-0656-406C-AB7C-CAF0B26C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38284-EA57-427D-A28D-DC3A8E42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5671-5B7D-43B3-9BD3-1B444504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A7905-68AB-4E49-A95B-B8538FB15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1275B-927E-4ABE-BEC0-E61E42C3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E28C-092B-4228-82D7-4845BB5E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5F7EC-B7AB-44C2-B175-4861A054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0251-43FF-4D55-A607-D4D54B8E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CA908-DB97-4C1B-BE1B-AA11EAC7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B3C52-0AFE-42F3-A4E8-9BE6D7C8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CEAB-B589-4F90-82F3-3359DC94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02E2-7B88-4A31-9A2F-63F6C845D273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F226-3421-454F-AB15-6176C05B5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B60B7-B11B-4EEF-96AB-75351BFF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89DD-2621-4064-9889-824E29BEF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penstreetmap.org/copyrigh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.google.com/web/@0,0,0a,22251752.77375655d,35y,0h,0t,0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4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customXml" Target="../ink/ink8.xml"/><Relationship Id="rId12" Type="http://schemas.openxmlformats.org/officeDocument/2006/relationships/image" Target="../media/image7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image" Target="../media/image13.png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7.xml"/><Relationship Id="rId4" Type="http://schemas.openxmlformats.org/officeDocument/2006/relationships/hyperlink" Target="http://www.openstreetmap.org/copyright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ustomXml" Target="../ink/ink12.xml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svg"/><Relationship Id="rId4" Type="http://schemas.openxmlformats.org/officeDocument/2006/relationships/hyperlink" Target="http://www.openstreetmap.org/copyright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8BC7EB74-0562-48E9-A5BC-E77C0A2A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51" y="-59097"/>
            <a:ext cx="10405553" cy="6972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39488-3649-4261-87A3-97CB775CB335}"/>
              </a:ext>
            </a:extLst>
          </p:cNvPr>
          <p:cNvSpPr txBox="1"/>
          <p:nvPr/>
        </p:nvSpPr>
        <p:spPr>
          <a:xfrm>
            <a:off x="8736106" y="6427694"/>
            <a:ext cx="575758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Segoe UI"/>
              </a:rPr>
              <a:t>© OpenStreetMap contributors ​</a:t>
            </a:r>
          </a:p>
          <a:p>
            <a:r>
              <a:rPr lang="en-US" sz="1100" b="1">
                <a:solidFill>
                  <a:srgbClr val="2370CD"/>
                </a:solidFill>
                <a:cs typeface="Segoe UI"/>
                <a:hlinkClick r:id="rId4"/>
              </a:rPr>
              <a:t>http://www.openstreetmap.org/copyright</a:t>
            </a:r>
            <a:r>
              <a:rPr lang="en-US" sz="110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816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building, lined, crowd&#10;&#10;Description automatically generated">
            <a:extLst>
              <a:ext uri="{FF2B5EF4-FFF2-40B4-BE49-F238E27FC236}">
                <a16:creationId xmlns:a16="http://schemas.microsoft.com/office/drawing/2014/main" id="{3BDDAB3B-12BB-4CC2-80FD-6B0C8DDFD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923"/>
          <a:stretch/>
        </p:blipFill>
        <p:spPr>
          <a:xfrm>
            <a:off x="2158000" y="-68446"/>
            <a:ext cx="7842634" cy="6938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A6AA09-1565-46DA-A4E4-E76355071AE0}"/>
              </a:ext>
            </a:extLst>
          </p:cNvPr>
          <p:cNvSpPr txBox="1"/>
          <p:nvPr/>
        </p:nvSpPr>
        <p:spPr>
          <a:xfrm>
            <a:off x="0" y="6581001"/>
            <a:ext cx="504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©Google Earth </a:t>
            </a:r>
            <a:r>
              <a:rPr lang="en-GB" sz="1200" dirty="0">
                <a:hlinkClick r:id="rId4"/>
              </a:rPr>
              <a:t>Google Earth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329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8BC7EB74-0562-48E9-A5BC-E77C0A2A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3" y="0"/>
            <a:ext cx="10405553" cy="6972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39488-3649-4261-87A3-97CB775CB335}"/>
              </a:ext>
            </a:extLst>
          </p:cNvPr>
          <p:cNvSpPr txBox="1"/>
          <p:nvPr/>
        </p:nvSpPr>
        <p:spPr>
          <a:xfrm>
            <a:off x="8641513" y="6427113"/>
            <a:ext cx="575758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cs typeface="Segoe UI"/>
              </a:rPr>
              <a:t>© OpenStreetMap contributors ​</a:t>
            </a:r>
          </a:p>
          <a:p>
            <a:r>
              <a:rPr lang="en-US" sz="1100" b="1" dirty="0">
                <a:solidFill>
                  <a:srgbClr val="2370CD"/>
                </a:solidFill>
                <a:cs typeface="Segoe UI"/>
                <a:hlinkClick r:id="rId4"/>
              </a:rPr>
              <a:t>http://www.openstreetmap.org/copyright</a:t>
            </a:r>
            <a:r>
              <a:rPr lang="en-US" sz="1100" dirty="0">
                <a:cs typeface="Segoe UI"/>
              </a:rPr>
              <a:t>​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899462-7CA9-47B4-B475-B7F6BADCCED8}"/>
                  </a:ext>
                </a:extLst>
              </p14:cNvPr>
              <p14:cNvContentPartPr/>
              <p14:nvPr/>
            </p14:nvContentPartPr>
            <p14:xfrm>
              <a:off x="7846785" y="2199820"/>
              <a:ext cx="142875" cy="6667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899462-7CA9-47B4-B475-B7F6BADCCE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4641" y="2096180"/>
                <a:ext cx="246816" cy="273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52B1581-AB9D-4E39-BEAA-0ED669A04556}"/>
                  </a:ext>
                </a:extLst>
              </p14:cNvPr>
              <p14:cNvContentPartPr/>
              <p14:nvPr/>
            </p14:nvContentPartPr>
            <p14:xfrm>
              <a:off x="7728857" y="2508250"/>
              <a:ext cx="304800" cy="952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52B1581-AB9D-4E39-BEAA-0ED669A045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5383" y="-348950"/>
                <a:ext cx="411391" cy="57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7E4DE8-0C60-4D5A-8AA3-3F048F0D9762}"/>
                  </a:ext>
                </a:extLst>
              </p14:cNvPr>
              <p14:cNvContentPartPr/>
              <p14:nvPr/>
            </p14:nvContentPartPr>
            <p14:xfrm>
              <a:off x="7991928" y="2308679"/>
              <a:ext cx="57149" cy="409574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7E4DE8-0C60-4D5A-8AA3-3F048F0D97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6263" y="2200135"/>
                <a:ext cx="168107" cy="626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063758-CFA1-4D80-9B1A-D878AA8CA75C}"/>
                  </a:ext>
                </a:extLst>
              </p14:cNvPr>
              <p14:cNvContentPartPr/>
              <p14:nvPr/>
            </p14:nvContentPartPr>
            <p14:xfrm>
              <a:off x="7211786" y="2100035"/>
              <a:ext cx="600074" cy="819149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063758-CFA1-4D80-9B1A-D878AA8CA7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57595" y="1991968"/>
                <a:ext cx="708095" cy="1034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6824C6-4B58-44BB-846A-3406E27B752D}"/>
                  </a:ext>
                </a:extLst>
              </p14:cNvPr>
              <p14:cNvContentPartPr/>
              <p14:nvPr/>
            </p14:nvContentPartPr>
            <p14:xfrm>
              <a:off x="7275285" y="2490107"/>
              <a:ext cx="419100" cy="9524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6824C6-4B58-44BB-846A-3406E27B75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20951" y="-367093"/>
                <a:ext cx="527407" cy="57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4EE641D-7DDC-4D6F-95B8-E1A6D979199C}"/>
                  </a:ext>
                </a:extLst>
              </p14:cNvPr>
              <p14:cNvContentPartPr/>
              <p14:nvPr/>
            </p14:nvContentPartPr>
            <p14:xfrm>
              <a:off x="7166428" y="2027464"/>
              <a:ext cx="723899" cy="190499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4EE641D-7DDC-4D6F-95B8-E1A6D97919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12486" y="1921435"/>
                <a:ext cx="831423" cy="4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10640A-B0D4-4B38-B910-50E7DB52E08D}"/>
                  </a:ext>
                </a:extLst>
              </p14:cNvPr>
              <p14:cNvContentPartPr/>
              <p14:nvPr/>
            </p14:nvContentPartPr>
            <p14:xfrm>
              <a:off x="6985000" y="2562679"/>
              <a:ext cx="247649" cy="9524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10640A-B0D4-4B38-B910-50E7DB52E0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30291" y="-294521"/>
                <a:ext cx="356702" cy="57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4D47B6-A66D-4AFC-BD43-2733A04CBC01}"/>
                  </a:ext>
                </a:extLst>
              </p14:cNvPr>
              <p14:cNvContentPartPr/>
              <p14:nvPr/>
            </p14:nvContentPartPr>
            <p14:xfrm>
              <a:off x="6803571" y="2009321"/>
              <a:ext cx="419100" cy="57149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4D47B6-A66D-4AFC-BD43-2733A04CBC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9424" y="1895780"/>
                <a:ext cx="527034" cy="28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A8793D-0B55-43B3-A3AE-6C28FE56877F}"/>
                  </a:ext>
                </a:extLst>
              </p14:cNvPr>
              <p14:cNvContentPartPr/>
              <p14:nvPr/>
            </p14:nvContentPartPr>
            <p14:xfrm>
              <a:off x="8019142" y="2517322"/>
              <a:ext cx="171449" cy="9524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A8793D-0B55-43B3-A3AE-6C28FE5687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65227" y="-339878"/>
                <a:ext cx="278919" cy="57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1B8C7D-F986-451D-8EA4-AB340CE9BFC9}"/>
                  </a:ext>
                </a:extLst>
              </p14:cNvPr>
              <p14:cNvContentPartPr/>
              <p14:nvPr/>
            </p14:nvContentPartPr>
            <p14:xfrm>
              <a:off x="7892142" y="2208892"/>
              <a:ext cx="371475" cy="13335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1B8C7D-F986-451D-8EA4-AB340CE9BFC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38149" y="2103616"/>
                <a:ext cx="479102" cy="343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FE24D0-7641-4F85-A655-793E2702E5D5}"/>
                  </a:ext>
                </a:extLst>
              </p14:cNvPr>
              <p14:cNvContentPartPr/>
              <p14:nvPr/>
            </p14:nvContentPartPr>
            <p14:xfrm>
              <a:off x="7719785" y="2789465"/>
              <a:ext cx="295275" cy="952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FE24D0-7641-4F85-A655-793E2702E5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66422" y="-67735"/>
                <a:ext cx="401645" cy="57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9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19A571FF-25B8-4872-9FF3-81FBB59DD9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31629" y="-3068"/>
            <a:ext cx="10405553" cy="697292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6BEC9A-A958-46EF-9857-364B694B8FC6}"/>
              </a:ext>
            </a:extLst>
          </p:cNvPr>
          <p:cNvSpPr txBox="1"/>
          <p:nvPr/>
        </p:nvSpPr>
        <p:spPr>
          <a:xfrm>
            <a:off x="8696127" y="646176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cs typeface="Calibri Light"/>
              </a:rPr>
              <a:t>© OpenStreetMap contributors </a:t>
            </a:r>
          </a:p>
          <a:p>
            <a:r>
              <a:rPr lang="en-US" sz="1100" b="1" dirty="0">
                <a:cs typeface="Calibri Light"/>
                <a:hlinkClick r:id="rId4"/>
              </a:rPr>
              <a:t>http://www.openstreetmap.org/copyright</a:t>
            </a:r>
            <a:endParaRPr lang="en-US" dirty="0"/>
          </a:p>
        </p:txBody>
      </p:sp>
      <p:pic>
        <p:nvPicPr>
          <p:cNvPr id="14" name="Graphic 14" descr="Shopping cart with solid fill">
            <a:extLst>
              <a:ext uri="{FF2B5EF4-FFF2-40B4-BE49-F238E27FC236}">
                <a16:creationId xmlns:a16="http://schemas.microsoft.com/office/drawing/2014/main" id="{E353A33B-9FCA-4B96-A930-C3A0D7BA3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3158" y="5920014"/>
            <a:ext cx="506186" cy="506186"/>
          </a:xfrm>
          <a:prstGeom prst="rect">
            <a:avLst/>
          </a:prstGeom>
        </p:spPr>
      </p:pic>
      <p:pic>
        <p:nvPicPr>
          <p:cNvPr id="15" name="Graphic 15" descr="Home with solid fill">
            <a:extLst>
              <a:ext uri="{FF2B5EF4-FFF2-40B4-BE49-F238E27FC236}">
                <a16:creationId xmlns:a16="http://schemas.microsoft.com/office/drawing/2014/main" id="{F3045A13-9AAE-43CA-8AD4-D7553F6F0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7229" y="5049157"/>
            <a:ext cx="542472" cy="542472"/>
          </a:xfrm>
          <a:prstGeom prst="rect">
            <a:avLst/>
          </a:prstGeom>
        </p:spPr>
      </p:pic>
      <p:pic>
        <p:nvPicPr>
          <p:cNvPr id="16" name="Graphic 16" descr="Schoolhouse outline">
            <a:extLst>
              <a:ext uri="{FF2B5EF4-FFF2-40B4-BE49-F238E27FC236}">
                <a16:creationId xmlns:a16="http://schemas.microsoft.com/office/drawing/2014/main" id="{2F6BFAD6-6E7D-4C90-A77E-ADB4E5A0D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45086" y="1774371"/>
            <a:ext cx="642258" cy="642258"/>
          </a:xfrm>
          <a:prstGeom prst="rect">
            <a:avLst/>
          </a:prstGeom>
        </p:spPr>
      </p:pic>
      <p:pic>
        <p:nvPicPr>
          <p:cNvPr id="17" name="Graphic 17" descr="Beach umbrella outline">
            <a:extLst>
              <a:ext uri="{FF2B5EF4-FFF2-40B4-BE49-F238E27FC236}">
                <a16:creationId xmlns:a16="http://schemas.microsoft.com/office/drawing/2014/main" id="{7EC4EAAA-7A97-460F-BE4E-B7799776A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5371" y="849085"/>
            <a:ext cx="506186" cy="506186"/>
          </a:xfrm>
          <a:prstGeom prst="rect">
            <a:avLst/>
          </a:prstGeom>
        </p:spPr>
      </p:pic>
      <p:pic>
        <p:nvPicPr>
          <p:cNvPr id="18" name="Graphic 15" descr="Home with solid fill">
            <a:extLst>
              <a:ext uri="{FF2B5EF4-FFF2-40B4-BE49-F238E27FC236}">
                <a16:creationId xmlns:a16="http://schemas.microsoft.com/office/drawing/2014/main" id="{655F1B63-5B07-497C-8BDC-226850E6D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8" y="1227950"/>
            <a:ext cx="832757" cy="823686"/>
          </a:xfrm>
          <a:prstGeom prst="rect">
            <a:avLst/>
          </a:prstGeom>
        </p:spPr>
      </p:pic>
      <p:pic>
        <p:nvPicPr>
          <p:cNvPr id="19" name="Graphic 16" descr="Schoolhouse outline">
            <a:extLst>
              <a:ext uri="{FF2B5EF4-FFF2-40B4-BE49-F238E27FC236}">
                <a16:creationId xmlns:a16="http://schemas.microsoft.com/office/drawing/2014/main" id="{D7972B77-4A55-4506-8440-09AFA2AE2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1771" y="2314920"/>
            <a:ext cx="950687" cy="986972"/>
          </a:xfrm>
          <a:prstGeom prst="rect">
            <a:avLst/>
          </a:prstGeom>
        </p:spPr>
      </p:pic>
      <p:pic>
        <p:nvPicPr>
          <p:cNvPr id="20" name="Graphic 14" descr="Shopping cart with solid fill">
            <a:extLst>
              <a:ext uri="{FF2B5EF4-FFF2-40B4-BE49-F238E27FC236}">
                <a16:creationId xmlns:a16="http://schemas.microsoft.com/office/drawing/2014/main" id="{335F42CD-9E8B-4485-AB93-7F5E90B6B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628" y="3606799"/>
            <a:ext cx="878113" cy="859971"/>
          </a:xfrm>
          <a:prstGeom prst="rect">
            <a:avLst/>
          </a:prstGeom>
        </p:spPr>
      </p:pic>
      <p:pic>
        <p:nvPicPr>
          <p:cNvPr id="21" name="Graphic 17" descr="Beach umbrella outline">
            <a:extLst>
              <a:ext uri="{FF2B5EF4-FFF2-40B4-BE49-F238E27FC236}">
                <a16:creationId xmlns:a16="http://schemas.microsoft.com/office/drawing/2014/main" id="{61F24600-4E99-444E-89A6-53BE43AE3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9915" y="4819702"/>
            <a:ext cx="996043" cy="996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D0ED7D-CB59-4994-B4D2-10B675E8E051}"/>
                  </a:ext>
                </a:extLst>
              </p14:cNvPr>
              <p14:cNvContentPartPr/>
              <p14:nvPr/>
            </p14:nvContentPartPr>
            <p14:xfrm>
              <a:off x="10140461" y="8635999"/>
              <a:ext cx="28575" cy="2857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D0ED7D-CB59-4994-B4D2-10B675E8E0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4211" y="63499"/>
                <a:ext cx="8572500" cy="171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5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C7261CB-8EA7-4282-89FA-E39A09BA0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015" y="226"/>
            <a:ext cx="8102348" cy="684139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53112-2EFF-4FAA-9753-82D2D2046DD2}"/>
              </a:ext>
            </a:extLst>
          </p:cNvPr>
          <p:cNvSpPr txBox="1"/>
          <p:nvPr/>
        </p:nvSpPr>
        <p:spPr>
          <a:xfrm>
            <a:off x="25400" y="6580775"/>
            <a:ext cx="1214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202024"/>
                </a:solidFill>
                <a:effectLst/>
              </a:rPr>
              <a:t>Original lithographic print published in Charles Roger, </a:t>
            </a:r>
            <a:r>
              <a:rPr lang="en-GB" sz="1200" b="0" i="1" dirty="0">
                <a:solidFill>
                  <a:srgbClr val="202024"/>
                </a:solidFill>
                <a:effectLst/>
              </a:rPr>
              <a:t>History of St Andrews </a:t>
            </a:r>
            <a:r>
              <a:rPr lang="en-GB" sz="1200" b="0" i="0" dirty="0">
                <a:solidFill>
                  <a:srgbClr val="202024"/>
                </a:solidFill>
                <a:effectLst/>
              </a:rPr>
              <a:t>(Edinburgh: Adam &amp; Charles Black, 1849).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84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68</Words>
  <Application>Microsoft Macintosh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Kettlewood</dc:creator>
  <cp:lastModifiedBy>Ruraidh Stewart</cp:lastModifiedBy>
  <cp:revision>2</cp:revision>
  <dcterms:created xsi:type="dcterms:W3CDTF">2021-11-28T18:44:19Z</dcterms:created>
  <dcterms:modified xsi:type="dcterms:W3CDTF">2021-12-05T09:46:34Z</dcterms:modified>
</cp:coreProperties>
</file>