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705"/>
  </p:normalViewPr>
  <p:slideViewPr>
    <p:cSldViewPr snapToGrid="0" snapToObjects="1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9612-961D-9A4E-A987-BE0C467BB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7ABDB-38BE-D74B-B28D-358D267D2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42521-1663-F54C-AED8-916DE95E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74BFE-DAF2-9C49-BC4D-A21A3D84B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24541-B292-CA43-AD0C-5E046F3A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9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D1DB-E64F-284E-A1DA-18D2012F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556C9F-EC2C-944F-890F-BFC2BCF69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DB55F-8D23-3246-834B-EFC4375B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63E46-41B1-7D4C-9BBD-64CF3DC7D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89953-83AA-E54A-8868-63B5C44F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5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79CDD-DEA9-6247-90EA-B7DF089A8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7D554-A5B5-B54E-AF42-E7B377229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F6D73-C6EE-824B-AFC9-2A286C34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EFB35-C8A4-8B42-A662-9E6C0240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8C97B-E1CF-974B-9272-B626AE0A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2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A629-06D6-AC46-B34D-FDAEDD8A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42092-6B61-6843-A62D-C936B17B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20FD4-DD58-EB4A-AEA4-99C70075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97AB-1EAB-9842-9707-08494249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6C23A-C94E-494C-995F-74B832B4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D9BF-16E1-5A46-913C-CFC02BBF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03DBB-01C1-CD48-A60A-5D25AA0D3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F90D8-9B34-E142-AEFA-F4550BDA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ADF62-4174-5147-9FA1-EFBB3098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2DD50-1B7D-6841-9251-09A4C769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1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FD62-EE1F-2E47-A11D-2D2FB181F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DEBC-7A0B-0443-A6EC-B90792FC7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108E2-3116-B149-9EF2-7B47F24FB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545FE-8925-324F-BF68-DBC257BBE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82B52-DAA0-5547-92F0-0C9710EF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CCE52-D772-3E46-A08F-85501E31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2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560F2-F7C9-CE4A-992D-3781ED4C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39C31-EF34-904D-AF5E-DC29738CA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BCB5C-FEA1-6A46-BC31-47A307C1E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0CED9-8504-AA49-81DF-294FBBF84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99FB1-BBEB-CD40-9645-DAC148206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BFA8B3-695C-5E47-8CC5-AB07EC0A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466DEF-C2E1-EA42-B3DF-F9B58C12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F586E-F895-4E40-99BD-57BB7D15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0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9AE1-4C89-554B-B423-80719760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7F763-4FE7-3243-B020-D2E32739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11FC3-B4FA-9841-889B-A18B9D9C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F4500-3D5B-F541-8A96-E15801E3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3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9424C-5C21-444A-8352-669CB104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A027B-F720-CC4D-9F47-2589EE98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3E55D-233B-914F-93EA-4AB2BB9D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9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CAFE5-CC58-904D-8368-290D54C5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9F2D-39E2-0A4E-B919-B8C1120E3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B577E-A0C6-8D4E-A582-22E59BA6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6FFDB-2099-C54F-9E71-DFEA1A79D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001F0-7246-0C49-A69D-7830D19C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2BCDF-22B8-E848-8C45-113D51A9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7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EAF2-20C1-AF4D-B44F-EC2380A6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B889C2-C888-3E40-9716-3CF371845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9DCC7-E401-F540-AE7B-30ADEE252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1D8AB-4AE9-FB41-9C19-7C4C8F9B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DDCDB-51CD-6A44-A350-E0E3AF09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1AA3B-5495-B546-BDA6-5AA6214F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2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215DDA-1606-9A42-95B6-F876AB70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9EEB3-1B09-CD4D-9EA7-47A1BFCAD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04BC1-2D02-7A40-AB03-807B61457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F4DA-31AD-6B49-B951-84B5358BD4D7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47017-2A93-AD40-9AD7-B21F1E479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516AC-D184-9744-8B6C-A6DCE65DD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6F80D-C231-B047-89EF-BACE8490B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1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-collections.wp.st-andrews.ac.uk/2019/10/16/st-andrews-then-and-now-a-rephotography-project-part-iii/" TargetMode="External"/><Relationship Id="rId2" Type="http://schemas.openxmlformats.org/officeDocument/2006/relationships/hyperlink" Target="https://special-collections.wp.st-andrews.ac.uk/2019/10/30/st-andrews-then-and-now-a-rephotography-project-part-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ecial-collections.wp.st-andrews.ac.uk/2019/10/23/st-andrews-then-and-now-a-rephotography-project-part-iv/" TargetMode="External"/><Relationship Id="rId5" Type="http://schemas.openxmlformats.org/officeDocument/2006/relationships/hyperlink" Target="https://special-collections.wp.st-andrews.ac.uk/2019/10/02/st-andrews-then-and-now-a-rephotography-project-part-i/" TargetMode="External"/><Relationship Id="rId4" Type="http://schemas.openxmlformats.org/officeDocument/2006/relationships/hyperlink" Target="https://special-collections.wp.st-andrews.ac.uk/2019/10/09/st-andrews-then-and-now-a-rephotography-project-part-i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787E-0DCE-B548-94AE-562EDE526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Blueprinting Activity Presentation – 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History of Photography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A2FDD-F572-5C41-B853-E60809D64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 VIP St Andrews Team 2021 Jess and Emma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F35FE-1D69-4443-94FE-6BB1DA714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2861509"/>
            <a:ext cx="4141760" cy="204938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8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1F16-F84C-B144-9D6C-A6C8C0D3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A7BC5-C212-C94A-A83B-A2958D977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kc-powerpoint.officeapps.live.com/pods/GetClipboardImage.ashx?Id=b3041990-437c-4804-82cd-5436c8544679&amp;DC=GUK3&amp;pkey=f18c28dd-562f-48af-8fbd-ad778d10af41&amp;wdwaccluster=GUK3">
            <a:extLst>
              <a:ext uri="{FF2B5EF4-FFF2-40B4-BE49-F238E27FC236}">
                <a16:creationId xmlns:a16="http://schemas.microsoft.com/office/drawing/2014/main" id="{B092E3B7-8153-C64C-ABFD-3D10B280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2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C380-0D11-D44B-8FB5-092F45C3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6898-520D-1F49-9008-2EC57605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kc-powerpoint.officeapps.live.com/pods/GetClipboardImage.ashx?Id=29326e28-a7ee-49ec-8ca4-eeff02794b08&amp;DC=GUK3&amp;pkey=1f435ffa-57de-4d30-bb17-d53e31c00d7b&amp;wdwaccluster=GUK3">
            <a:extLst>
              <a:ext uri="{FF2B5EF4-FFF2-40B4-BE49-F238E27FC236}">
                <a16:creationId xmlns:a16="http://schemas.microsoft.com/office/drawing/2014/main" id="{7CEF6C70-BB6E-264C-B316-82B6D15E4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54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4773-C959-E743-99E9-CC32FD87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2F6E8-4F74-574D-B21B-97F1F903D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ukc-powerpoint.officeapps.live.com/pods/GetClipboardImage.ashx?Id=ddd802ce-190c-4e7a-953f-ab7d36e32711&amp;DC=GUK3&amp;pkey=b6b41f3a-b218-40b8-a6eb-276d1da5fb34&amp;wdwaccluster=GUK3">
            <a:extLst>
              <a:ext uri="{FF2B5EF4-FFF2-40B4-BE49-F238E27FC236}">
                <a16:creationId xmlns:a16="http://schemas.microsoft.com/office/drawing/2014/main" id="{F969CBE1-2EF7-6B40-BA9C-AC3EB45B6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9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8C7A-05EC-9D49-8EE9-B5A57282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C89E9-17DA-F441-869E-18CE3BC54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ukc-powerpoint.officeapps.live.com/pods/GetClipboardImage.ashx?Id=c7757d3b-b37c-45af-8f38-784faa215f9e&amp;DC=GUK3&amp;pkey=70b61f0f-0278-4cf7-bfeb-3ce3006ddd04&amp;wdwaccluster=GUK3">
            <a:extLst>
              <a:ext uri="{FF2B5EF4-FFF2-40B4-BE49-F238E27FC236}">
                <a16:creationId xmlns:a16="http://schemas.microsoft.com/office/drawing/2014/main" id="{346B4F36-E7EA-4B4E-973C-346A1932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8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EF4F-6B24-0442-8A83-190518CB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3F637-F760-084E-949C-97342168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https://special-collections.wp.st-andrews.ac.uk/2019/10/30/st-andrews-then-and-now-a-rephotography-project-part-v/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https://special-collections.wp.st-andrews.ac.uk/2019/10/16/st-andrews-then-and-now-a-rephotography-project-part-iii/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https://special-collections.wp.st-andrews.ac.uk/2019/10/09/st-andrews-then-and-now-a-rephotography-project-part-ii/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https://special-collections.wp.st-andrews.ac.uk/2019/10/02/st-andrews-then-and-now-a-rephotography-project-part-i/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https://special-collections.wp.st-andrews.ac.uk/2019/10/23/st-andrews-then-and-now-a-rephotography-project-part-iv/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18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99</Words>
  <Application>Microsoft Macintosh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Blueprinting Activity Presentation –  History of Photography </vt:lpstr>
      <vt:lpstr>PowerPoint Presentation</vt:lpstr>
      <vt:lpstr>PowerPoint Presentation</vt:lpstr>
      <vt:lpstr>PowerPoint Presentation</vt:lpstr>
      <vt:lpstr>PowerPoint Presentation</vt:lpstr>
      <vt:lpstr>Extension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Blueprinting Activity Presentation –  History of Photography </dc:title>
  <dc:creator>Emma Murray</dc:creator>
  <cp:lastModifiedBy>Ruraidh Stewart</cp:lastModifiedBy>
  <cp:revision>1</cp:revision>
  <dcterms:created xsi:type="dcterms:W3CDTF">2021-11-28T23:32:39Z</dcterms:created>
  <dcterms:modified xsi:type="dcterms:W3CDTF">2021-12-05T10:10:39Z</dcterms:modified>
</cp:coreProperties>
</file>