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"/>
  </p:notesMasterIdLst>
  <p:sldIdLst>
    <p:sldId id="281" r:id="rId3"/>
    <p:sldId id="299" r:id="rId4"/>
    <p:sldId id="300" r:id="rId5"/>
    <p:sldId id="302" r:id="rId6"/>
    <p:sldId id="30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84"/>
  </p:normalViewPr>
  <p:slideViewPr>
    <p:cSldViewPr snapToGrid="0">
      <p:cViewPr varScale="1">
        <p:scale>
          <a:sx n="106" d="100"/>
          <a:sy n="106" d="100"/>
        </p:scale>
        <p:origin x="8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6E8671-3B81-4ED1-BFB3-B28664091F7E}" type="datetimeFigureOut">
              <a:rPr lang="en-GB" smtClean="0"/>
              <a:t>05/12/2021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AE416F-B8B4-4B31-9685-EFE47B781B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692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41C87D-7BE1-419D-91F1-5AAC0A177A43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28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Left: A calotype portrait of David Brewster</a:t>
            </a:r>
          </a:p>
          <a:p>
            <a:r>
              <a:rPr lang="en-GB" dirty="0"/>
              <a:t>Right: A camera like the one Thomas Rodger would have used</a:t>
            </a:r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E416F-B8B4-4B31-9685-EFE47B781BF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236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Thomas Rodger’s photography studio today</a:t>
            </a:r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41C87D-7BE1-419D-91F1-5AAC0A177A43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49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Examples: w</a:t>
            </a:r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</a:t>
            </a:r>
            <a:r>
              <a:rPr lang="en-GB" dirty="0" err="1"/>
              <a:t>hy</a:t>
            </a:r>
            <a:r>
              <a:rPr lang="en-GB" dirty="0"/>
              <a:t> would people get their photos taken?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E416F-B8B4-4B31-9685-EFE47B781BF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428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Examples: Whole class portrait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E416F-B8B4-4B31-9685-EFE47B781BF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56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0E576-8A71-4CFA-B027-7CADFA8D89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CBCE0-FD09-4F72-A6D2-C8D354DECB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BDF3E-F05D-4696-BE5F-9C748A451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4C104-EDB5-4DD0-8BF0-7F0846E95ADB}" type="datetimeFigureOut">
              <a:rPr lang="en-GB" smtClean="0"/>
              <a:t>05/12/2021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F40C4-AB26-4519-90AD-C599D6F4B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A26944-6D2B-4C3D-BA0F-E97DD4101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41E7-620B-4A71-820F-49423C4C64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35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5848F-A54C-4B95-A0B9-098F5B074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B17EA1-1C2A-4419-9111-A3DBC9DB79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27413-02FF-43C2-894D-1CD360E3C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4C104-EDB5-4DD0-8BF0-7F0846E95ADB}" type="datetimeFigureOut">
              <a:rPr lang="en-GB" smtClean="0"/>
              <a:t>05/12/2021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8EA9A-82BC-4EE6-95BB-77688B987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87AC22-10E1-4C24-BD97-88071F2DA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41E7-620B-4A71-820F-49423C4C64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159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D17643-706A-4A3B-99FD-885A1F3105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38D20F-D022-44B5-B78A-98A1A0DA1C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65694-3446-438E-BD43-361BA4A60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4C104-EDB5-4DD0-8BF0-7F0846E95ADB}" type="datetimeFigureOut">
              <a:rPr lang="en-GB" smtClean="0"/>
              <a:t>05/12/2021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ED96A-AB9A-4595-8C69-FB5CE1991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D5BD85-A2BB-434D-BB55-F40A773CD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41E7-620B-4A71-820F-49423C4C64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65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12/5/21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060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dirty="0"/>
              <a:t>12/5/21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6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09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dirty="0"/>
              <a:t>12/5/21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26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dirty="0"/>
              <a:t>12/5/21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477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dirty="0"/>
              <a:t>12/5/21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4688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dirty="0"/>
              <a:t>12/5/21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9233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dirty="0"/>
              <a:t>12/5/21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216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C6FD6-6805-4C94-9420-E89650138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60B76-1073-415D-BC14-958EC02DF3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F749B-50A7-4097-BDEE-281CC8E1E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4C104-EDB5-4DD0-8BF0-7F0846E95ADB}" type="datetimeFigureOut">
              <a:rPr lang="en-GB" smtClean="0"/>
              <a:t>05/12/2021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1A773-2BEB-4320-97F0-630D76F0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F2DFF-C1DC-4787-9235-F48FDF8EA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41E7-620B-4A71-820F-49423C4C64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9306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12/5/21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5342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dirty="0"/>
              <a:t>12/5/21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4468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dirty="0"/>
              <a:t>12/5/21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518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4B6BD-42CD-4F9B-BF42-914EEBB11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B8D70-F3BE-4FB4-80BF-1AB338333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3EFFB-240E-43A8-AF96-DDF8A7EF1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4C104-EDB5-4DD0-8BF0-7F0846E95ADB}" type="datetimeFigureOut">
              <a:rPr lang="en-GB" smtClean="0"/>
              <a:t>05/12/2021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2A9C61-1AD2-4FF7-99A5-F2091E247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B4539-4C14-42EF-9A77-592FF5964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41E7-620B-4A71-820F-49423C4C64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27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FBEC6-0B06-45E7-8008-B40A4F7AE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B5D8B-3546-454B-B272-19BD90BBE8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55BC9-6E84-4B2D-87A7-37C0B12DAF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E19633-111E-449E-B228-36D93F6E1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4C104-EDB5-4DD0-8BF0-7F0846E95ADB}" type="datetimeFigureOut">
              <a:rPr lang="en-GB" smtClean="0"/>
              <a:t>05/12/2021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34323-07D2-4579-8E6A-C496078F2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C4EEBB-1377-4406-8A55-783E2A5B5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41E7-620B-4A71-820F-49423C4C64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4360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BD2C0-CE9F-4A1A-A920-162BBB4C2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1D4DB-6546-4E9F-8AAA-153F07062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6D7CF7-C846-4A77-8932-9182E1B6AE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C15E76-110F-4D91-B387-1391C6E7A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3BB8C6-509A-4B0C-8D18-4540564AB7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BDD948-47E3-4DA0-BA14-49BE1810E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4C104-EDB5-4DD0-8BF0-7F0846E95ADB}" type="datetimeFigureOut">
              <a:rPr lang="en-GB" smtClean="0"/>
              <a:t>05/12/2021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20205E-E12B-4FDD-85DB-384C68B17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AE0D09-5F52-4356-8D7D-113C043F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41E7-620B-4A71-820F-49423C4C64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869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9857F-2A36-4DCB-AD6A-011D31923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10723F-26A1-4E66-8DB0-9CBEABECD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4C104-EDB5-4DD0-8BF0-7F0846E95ADB}" type="datetimeFigureOut">
              <a:rPr lang="en-GB" smtClean="0"/>
              <a:t>05/12/2021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271620-8E1F-4629-BC86-9638AC6E6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B6B4D8-3909-4B22-9082-61D21D8BF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41E7-620B-4A71-820F-49423C4C64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15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7531ED-8BC6-42C0-BC17-410D5E09B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4C104-EDB5-4DD0-8BF0-7F0846E95ADB}" type="datetimeFigureOut">
              <a:rPr lang="en-GB" smtClean="0"/>
              <a:t>05/12/2021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BB8C07-D872-4E51-8D1F-C45312C00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6EF031-1657-4318-9DD4-B92CAC7EB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41E7-620B-4A71-820F-49423C4C64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119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FC653-63E3-4E11-9FF6-917B9FCF0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AF9BA-0333-42EE-B50F-8C04841B9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B44E27-DCA4-4E2F-A162-863AFE360A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2157F0-EED6-4032-95AF-FD28EFBFD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4C104-EDB5-4DD0-8BF0-7F0846E95ADB}" type="datetimeFigureOut">
              <a:rPr lang="en-GB" smtClean="0"/>
              <a:t>05/12/2021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0086E7-10F4-4920-BD41-87B93C7FC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448954-45E4-4E7D-B07C-210EF2B00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41E7-620B-4A71-820F-49423C4C64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520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289D4-4098-4A97-944D-61D0670ED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98488B-8797-4856-9846-A590ECF3EB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FE6278-4EA1-439E-A1B6-DE62A59B68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B098DE-20A9-4C9E-84D1-957DA4A4E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4C104-EDB5-4DD0-8BF0-7F0846E95ADB}" type="datetimeFigureOut">
              <a:rPr lang="en-GB" smtClean="0"/>
              <a:t>05/12/2021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62707D-2EB9-4AB6-BA45-D35049AFD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B2553F-0BA4-4A13-A634-B7457C8B8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41E7-620B-4A71-820F-49423C4C64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684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112FEA-4801-40D8-BFE4-D05C4D1D5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89EC20-43D7-4294-9F8C-CA072F5C0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CD0F59-CFE5-4653-9E54-D175BE3825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4C104-EDB5-4DD0-8BF0-7F0846E95ADB}" type="datetimeFigureOut">
              <a:rPr lang="en-GB" smtClean="0"/>
              <a:t>05/12/2021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64CBC-EA62-4D74-8F6F-12E67292BB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E4F3A-4AC4-4965-9BFE-AD12BDAD72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F41E7-620B-4A71-820F-49423C4C64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444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12/5/21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41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6DB8E-4F21-4690-BF7F-6B17BB45B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4" y="903817"/>
            <a:ext cx="4205568" cy="33528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7200" spc="-120" dirty="0"/>
              <a:t>Thomas Rodger</a:t>
            </a:r>
            <a:endParaRPr lang="en-US" sz="7200" kern="1200" spc="-120" baseline="0" dirty="0">
              <a:latin typeface="+mj-lt"/>
              <a:ea typeface="+mj-ea"/>
              <a:cs typeface="+mj-cs"/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EF2A811C-C102-4BD1-8ACE-1634ACC276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" b="127"/>
          <a:stretch/>
        </p:blipFill>
        <p:spPr>
          <a:xfrm>
            <a:off x="6096000" y="629265"/>
            <a:ext cx="5452536" cy="55852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877DDD-B4A6-4822-8F1A-542A152A61E4}"/>
              </a:ext>
            </a:extLst>
          </p:cNvPr>
          <p:cNvSpPr txBox="1"/>
          <p:nvPr/>
        </p:nvSpPr>
        <p:spPr>
          <a:xfrm>
            <a:off x="6095031" y="6220894"/>
            <a:ext cx="739269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Calibri"/>
              </a:rPr>
              <a:t>Photograph courtesy of the University of St Andrews Archives Collection</a:t>
            </a:r>
          </a:p>
        </p:txBody>
      </p:sp>
    </p:spTree>
    <p:extLst>
      <p:ext uri="{BB962C8B-B14F-4D97-AF65-F5344CB8AC3E}">
        <p14:creationId xmlns:p14="http://schemas.microsoft.com/office/powerpoint/2010/main" val="3387817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EEFC89A9-418A-401C-BE8B-5391CC3A66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17748"/>
          <a:stretch/>
        </p:blipFill>
        <p:spPr>
          <a:xfrm>
            <a:off x="643467" y="643467"/>
            <a:ext cx="5130799" cy="5571066"/>
          </a:xfrm>
          <a:prstGeom prst="rect">
            <a:avLst/>
          </a:prstGeom>
        </p:spPr>
      </p:pic>
      <p:pic>
        <p:nvPicPr>
          <p:cNvPr id="4" name="Picture 4" descr="A picture containing text, ground, outdoor, old&#10;&#10;Description automatically generated">
            <a:extLst>
              <a:ext uri="{FF2B5EF4-FFF2-40B4-BE49-F238E27FC236}">
                <a16:creationId xmlns:a16="http://schemas.microsoft.com/office/drawing/2014/main" id="{6A572113-EA93-4B18-BEA5-E7C4BB12A2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5" r="4574" b="-2"/>
          <a:stretch/>
        </p:blipFill>
        <p:spPr>
          <a:xfrm>
            <a:off x="6417733" y="643467"/>
            <a:ext cx="5130799" cy="5571066"/>
          </a:xfrm>
          <a:prstGeom prst="rect">
            <a:avLst/>
          </a:prstGeom>
        </p:spPr>
      </p:pic>
      <p:sp>
        <p:nvSpPr>
          <p:cNvPr id="24" name="TextBox 1">
            <a:extLst>
              <a:ext uri="{FF2B5EF4-FFF2-40B4-BE49-F238E27FC236}">
                <a16:creationId xmlns:a16="http://schemas.microsoft.com/office/drawing/2014/main" id="{E63C8415-E089-4728-944D-60CAAE81735C}"/>
              </a:ext>
            </a:extLst>
          </p:cNvPr>
          <p:cNvSpPr txBox="1"/>
          <p:nvPr/>
        </p:nvSpPr>
        <p:spPr>
          <a:xfrm>
            <a:off x="65874" y="6555107"/>
            <a:ext cx="10601109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cs typeface="Calibri"/>
              </a:rPr>
              <a:t>Photographs courtesy of the University of St Andrews Archives Collection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622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building, outdoor, grass, brick&#10;&#10;Description automatically generated">
            <a:extLst>
              <a:ext uri="{FF2B5EF4-FFF2-40B4-BE49-F238E27FC236}">
                <a16:creationId xmlns:a16="http://schemas.microsoft.com/office/drawing/2014/main" id="{CD663067-4E29-4C3D-A46F-07B03EDD3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902731" y="1039061"/>
            <a:ext cx="6373171" cy="477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424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erson holding a baby&#10;&#10;Description automatically generated">
            <a:extLst>
              <a:ext uri="{FF2B5EF4-FFF2-40B4-BE49-F238E27FC236}">
                <a16:creationId xmlns:a16="http://schemas.microsoft.com/office/drawing/2014/main" id="{8CC67D5E-B394-454C-989B-5EB5BDDE16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93" r="-1" b="13193"/>
          <a:stretch/>
        </p:blipFill>
        <p:spPr>
          <a:xfrm>
            <a:off x="191086" y="171715"/>
            <a:ext cx="5813197" cy="6129087"/>
          </a:xfrm>
          <a:prstGeom prst="rect">
            <a:avLst/>
          </a:prstGeom>
        </p:spPr>
      </p:pic>
      <p:pic>
        <p:nvPicPr>
          <p:cNvPr id="2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7A51FD4-7A13-4D4B-88B6-5191AAB2B5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17" r="-156" b="6538"/>
          <a:stretch/>
        </p:blipFill>
        <p:spPr>
          <a:xfrm>
            <a:off x="6196929" y="171716"/>
            <a:ext cx="5813069" cy="3184794"/>
          </a:xfrm>
          <a:prstGeom prst="rect">
            <a:avLst/>
          </a:prstGeom>
        </p:spPr>
      </p:pic>
      <p:pic>
        <p:nvPicPr>
          <p:cNvPr id="4" name="Picture 4" descr="A picture containing text, wall, old, person&#10;&#10;Description automatically generated">
            <a:extLst>
              <a:ext uri="{FF2B5EF4-FFF2-40B4-BE49-F238E27FC236}">
                <a16:creationId xmlns:a16="http://schemas.microsoft.com/office/drawing/2014/main" id="{AA85C640-8787-4C14-B1E9-98EF57970C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722" r="-157" b="29167"/>
          <a:stretch/>
        </p:blipFill>
        <p:spPr>
          <a:xfrm>
            <a:off x="6196929" y="3514856"/>
            <a:ext cx="5795470" cy="27935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6658EC-68A4-4312-8302-014AA71D29F2}"/>
              </a:ext>
            </a:extLst>
          </p:cNvPr>
          <p:cNvSpPr txBox="1"/>
          <p:nvPr/>
        </p:nvSpPr>
        <p:spPr>
          <a:xfrm>
            <a:off x="-1361" y="6555107"/>
            <a:ext cx="10601109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cs typeface="Calibri"/>
              </a:rPr>
              <a:t>Photographs courtesy of the University of St Andrews Archives Collection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660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AE846A9-9288-4856-8DD4-7AE71E8B25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78" b="31248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8" name="Picture 8" descr="A picture containing text, person, posing, standing&#10;&#10;Description automatically generated">
            <a:extLst>
              <a:ext uri="{FF2B5EF4-FFF2-40B4-BE49-F238E27FC236}">
                <a16:creationId xmlns:a16="http://schemas.microsoft.com/office/drawing/2014/main" id="{A570D69A-53E4-40B7-9834-5AEAD0A3EE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85" r="2" b="26936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3" name="Picture 3" descr="A picture containing text, book, black, old&#10;&#10;Description automatically generated">
            <a:extLst>
              <a:ext uri="{FF2B5EF4-FFF2-40B4-BE49-F238E27FC236}">
                <a16:creationId xmlns:a16="http://schemas.microsoft.com/office/drawing/2014/main" id="{2D6426C2-6256-48AA-A59B-7F933907FC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363" r="5319"/>
          <a:stretch/>
        </p:blipFill>
        <p:spPr>
          <a:xfrm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9C241D3D-F0BF-42BC-8054-862AD14ECC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126" r="2" b="39248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F088F139-960C-4EC3-A187-AF3F56D1F85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455" t="19790" r="454" b="24138"/>
          <a:stretch/>
        </p:blipFill>
        <p:spPr>
          <a:xfrm>
            <a:off x="8199966" y="3469102"/>
            <a:ext cx="3991959" cy="33914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76E05E-2E11-416A-B56C-08A557AD7973}"/>
              </a:ext>
            </a:extLst>
          </p:cNvPr>
          <p:cNvSpPr txBox="1"/>
          <p:nvPr/>
        </p:nvSpPr>
        <p:spPr>
          <a:xfrm>
            <a:off x="4032757" y="6375814"/>
            <a:ext cx="4124109" cy="53442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/>
              </a:rPr>
              <a:t>Photographs courtesy of the University of St Andrews Archives Collection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6446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89</Words>
  <Application>Microsoft Macintosh PowerPoint</Application>
  <PresentationFormat>Widescreen</PresentationFormat>
  <Paragraphs>15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Metropolitan</vt:lpstr>
      <vt:lpstr>Thomas Rodger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Thomas Rodger</dc:title>
  <dc:creator>Jess Kettlewood</dc:creator>
  <cp:lastModifiedBy>Ruraidh Stewart</cp:lastModifiedBy>
  <cp:revision>1</cp:revision>
  <dcterms:created xsi:type="dcterms:W3CDTF">2021-11-28T23:38:17Z</dcterms:created>
  <dcterms:modified xsi:type="dcterms:W3CDTF">2021-12-05T10:19:10Z</dcterms:modified>
</cp:coreProperties>
</file>