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61"/>
  </p:normalViewPr>
  <p:slideViewPr>
    <p:cSldViewPr snapToGrid="0" snapToObjects="1">
      <p:cViewPr varScale="1">
        <p:scale>
          <a:sx n="106" d="100"/>
          <a:sy n="106" d="100"/>
        </p:scale>
        <p:origin x="7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85DDD-4168-3648-B2CC-DC11F2CA32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58A7AB-2568-DF4F-8B1E-535954E0E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C3D477-F3A3-8741-B724-7932A4168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BA5C8-65D9-8C40-8912-1CBDF91F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E24A87-CA9B-5848-8AF3-318078BB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15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BD04-31B4-3649-9364-80D085354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BE9F02-DE93-624F-869C-3AA7B4E379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07BB7-8B08-9148-854A-E83ED2D2B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EDFA6D-F531-4545-8D66-FD8B00721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03196-6840-A84A-A579-DC7B650D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796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B4445-F332-EF41-852A-1E34A26DF8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616B2C-DBEC-E544-A439-5F3566F8E9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60374-3E3C-2147-B112-75E2B3471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0655F3-6997-0D4B-8E14-A4037E429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BD50E7-CB9C-B242-B25C-0E456978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355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721E4-0091-5A45-AF23-9F39BB5EF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CF8783-444C-FD4B-B8FA-35D422D6B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0F68E-0DE1-F544-BC33-E4E7B2D4D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BF937-308B-EC4A-B055-309E5BB3B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EBDB46-5741-AC44-AD07-CE92D8F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382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729BC-7CF1-3D43-9AA0-0AE76023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53E6B-6BCD-E444-B1E9-C48B9D3FC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76ABC7-529E-1B45-AC51-F2496270C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E52A5-CF56-924B-87BF-A9819F997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D20705-42DB-224A-806D-DD8726359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1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1CBA8-9411-F54A-A7F1-D134C25CF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9DC31-6F70-E743-AE88-553BFC0935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4141B0-5607-5543-A0D0-74E8128A8E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4BB51-816E-B546-8D95-EC908DDB6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E17E4-04A4-A74C-BA7C-5DE74BCACA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41750-F5A8-D048-A386-CBBC8269C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E60D4-A1D6-6647-8916-06AF7F75B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871E1-D187-A245-BEF6-72DB6F701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EF5898-BCCD-3D4B-B9E5-DEEFFE3FD7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62519C-8442-2842-A4B6-6271B91991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0012EC-8D22-4344-BC3D-5E2D65F426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AFC87F-BFCC-914A-A28B-35277977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7B7278-393D-E44A-A555-87C1FAB6D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B73958-00CA-5C4F-AE01-D3025D524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73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6A885-A741-7048-9949-23B60D4D6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202472-2631-AB48-A806-1AE740512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E7D636-F597-E54A-9081-FAC0290401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C45674-5670-2941-A1D6-5E7EA428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99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236EE8-2D51-174A-83CC-5F3196273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669571-E245-A94C-B8B9-22F23CBC1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65BF79-BC67-9544-A144-8EAB3BFE9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4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94184-ACE4-F44D-9B71-73B84586FC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A7B58-926B-9D42-8B82-4FD0CE5F3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E96194-551D-8D4F-AA16-8045E6487F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893EAD-5DDF-0841-A7E2-A81D3D76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FCCDA3-8D31-6744-A95D-DC4802DEA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0BCA2-EEE6-3E4E-BB41-7F8D6622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452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28769-0358-C742-ACB9-F461FD5D6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7B5E6A-3321-B346-B432-D2171E5D6C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6DD60B-2FD8-1348-AC17-5211A08377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D91A08-B04D-4546-9BCA-96E14D49C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B81BBC-5877-FC48-944F-D239C8211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6E11F9-1D71-0A4E-95BA-D64E08B5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087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5D59E9-BFE2-0C48-947D-EB00C3269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97403-D531-3B43-ACD1-1516BCFDF8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16F50D-19A2-9C45-A292-856E50BD62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582DA-8C83-BC4B-8691-E487D5263528}" type="datetimeFigureOut">
              <a:rPr lang="en-US" smtClean="0"/>
              <a:t>12/5/21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42F75-9818-864A-931C-6BD68AF0B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CF7CD-A609-7D4A-8B74-8C58C7FEB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2FCFD-FA7F-FB47-9DE8-EE51CB5F4E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56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517787E-0DCE-B548-94AE-562EDE526C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4267832"/>
            <a:ext cx="4805996" cy="1297115"/>
          </a:xfrm>
        </p:spPr>
        <p:txBody>
          <a:bodyPr anchor="t">
            <a:normAutofit fontScale="90000"/>
          </a:bodyPr>
          <a:lstStyle/>
          <a:p>
            <a:pPr algn="l"/>
            <a:r>
              <a:rPr lang="en-US" sz="4000" dirty="0">
                <a:solidFill>
                  <a:schemeClr val="tx2"/>
                </a:solidFill>
              </a:rPr>
              <a:t>Collage Activity Presentation – </a:t>
            </a:r>
            <a:br>
              <a:rPr lang="en-US" sz="4000" dirty="0">
                <a:solidFill>
                  <a:schemeClr val="tx2"/>
                </a:solidFill>
              </a:rPr>
            </a:br>
            <a:r>
              <a:rPr lang="en-US" sz="4000" dirty="0">
                <a:solidFill>
                  <a:schemeClr val="tx2"/>
                </a:solidFill>
              </a:rPr>
              <a:t>History of Photography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4A2FDD-F572-5C41-B853-E60809D64F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90966" y="3428999"/>
            <a:ext cx="4805691" cy="838831"/>
          </a:xfrm>
        </p:spPr>
        <p:txBody>
          <a:bodyPr anchor="b">
            <a:normAutofit/>
          </a:bodyPr>
          <a:lstStyle/>
          <a:p>
            <a:pPr algn="l"/>
            <a:r>
              <a:rPr lang="en-US" sz="2000">
                <a:solidFill>
                  <a:schemeClr val="tx2"/>
                </a:solidFill>
              </a:rPr>
              <a:t> VIP St Andrews Team 2021 Jess and Emma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7F35FE-1D69-4443-94FE-6BB1DA7144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70" y="2861509"/>
            <a:ext cx="4141760" cy="2049382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93504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5E3E8-84B5-474F-9B80-E339E5588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1D326-D07B-2340-BA12-8C52B752C9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kc-powerpoint.officeapps.live.com/pods/GetClipboardImage.ashx?Id=2234fd12-27fa-4902-bb60-2835c14399dc&amp;DC=GUK3&amp;pkey=a202836a-fae0-4eeb-b6e7-6504fc41f40c&amp;wdwaccluster=GUK3">
            <a:extLst>
              <a:ext uri="{FF2B5EF4-FFF2-40B4-BE49-F238E27FC236}">
                <a16:creationId xmlns:a16="http://schemas.microsoft.com/office/drawing/2014/main" id="{F4EB5EA8-D93F-5443-A35A-9AA45A81E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607D622-0D82-D94E-8AAE-25807788F24E}"/>
              </a:ext>
            </a:extLst>
          </p:cNvPr>
          <p:cNvSpPr txBox="1"/>
          <p:nvPr/>
        </p:nvSpPr>
        <p:spPr>
          <a:xfrm>
            <a:off x="0" y="-4207"/>
            <a:ext cx="54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sources can be seen in the 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9542607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D4EFB-C1FA-384E-AA5C-98A878AC9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2151D4-2B6F-4C41-96F4-AC0BD189E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kc-powerpoint.officeapps.live.com/pods/GetClipboardImage.ashx?Id=5717dcb8-3700-4f1d-aeda-852e6a4d32ef&amp;DC=GUK3&amp;pkey=86bf8bf1-1281-4e18-9262-ed61c1e1c697&amp;wdwaccluster=GUK3">
            <a:extLst>
              <a:ext uri="{FF2B5EF4-FFF2-40B4-BE49-F238E27FC236}">
                <a16:creationId xmlns:a16="http://schemas.microsoft.com/office/drawing/2014/main" id="{864EF832-992D-8E4E-B800-3CBF43D558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EBA7DB-FD64-BD4B-A57F-A105DB23CA06}"/>
              </a:ext>
            </a:extLst>
          </p:cNvPr>
          <p:cNvSpPr txBox="1"/>
          <p:nvPr/>
        </p:nvSpPr>
        <p:spPr>
          <a:xfrm>
            <a:off x="0" y="-4207"/>
            <a:ext cx="4980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Pictures from the Met Gallery Collection</a:t>
            </a:r>
          </a:p>
        </p:txBody>
      </p:sp>
    </p:spTree>
    <p:extLst>
      <p:ext uri="{BB962C8B-B14F-4D97-AF65-F5344CB8AC3E}">
        <p14:creationId xmlns:p14="http://schemas.microsoft.com/office/powerpoint/2010/main" val="176081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D36503-EB06-DE48-87BC-D15545823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F9FC-C28C-1944-89D5-634E5B22C3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ukc-powerpoint.officeapps.live.com/pods/GetClipboardImage.ashx?Id=fe4f8a16-8f96-4fe7-84fa-46cfcd5dc4dc&amp;DC=GUK3&amp;pkey=cecf6fe0-8425-4fac-9afc-09f2fa74adec&amp;wdwaccluster=GUK3">
            <a:extLst>
              <a:ext uri="{FF2B5EF4-FFF2-40B4-BE49-F238E27FC236}">
                <a16:creationId xmlns:a16="http://schemas.microsoft.com/office/drawing/2014/main" id="{EB798A2C-3ADD-7245-973D-365C63583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E22EDC-D065-A64C-B4C5-3F0330FF6DBF}"/>
              </a:ext>
            </a:extLst>
          </p:cNvPr>
          <p:cNvSpPr txBox="1"/>
          <p:nvPr/>
        </p:nvSpPr>
        <p:spPr>
          <a:xfrm>
            <a:off x="654908" y="0"/>
            <a:ext cx="4077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Picture from the St Andrews Archives </a:t>
            </a:r>
          </a:p>
        </p:txBody>
      </p:sp>
    </p:spTree>
    <p:extLst>
      <p:ext uri="{BB962C8B-B14F-4D97-AF65-F5344CB8AC3E}">
        <p14:creationId xmlns:p14="http://schemas.microsoft.com/office/powerpoint/2010/main" val="1735948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24A3-50F8-A349-891A-14BED9D66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98C6C-ADDF-D74A-BC29-D75152A6E5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s://ukc-powerpoint.officeapps.live.com/pods/GetClipboardImage.ashx?Id=40692c1f-72e3-44f6-b2a8-a16630209f9e&amp;DC=GUK3&amp;pkey=db0477be-82fc-49c9-ad0b-48f2e0a027f6&amp;wdwaccluster=GUK3">
            <a:extLst>
              <a:ext uri="{FF2B5EF4-FFF2-40B4-BE49-F238E27FC236}">
                <a16:creationId xmlns:a16="http://schemas.microsoft.com/office/drawing/2014/main" id="{581EBC22-5489-5D42-A119-D533A16C3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D7A1EF-849B-4342-852C-72420A39DAB8}"/>
              </a:ext>
            </a:extLst>
          </p:cNvPr>
          <p:cNvSpPr txBox="1"/>
          <p:nvPr/>
        </p:nvSpPr>
        <p:spPr>
          <a:xfrm>
            <a:off x="9489989" y="6176963"/>
            <a:ext cx="29161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Picture sources can be seen in the presentation notes</a:t>
            </a:r>
          </a:p>
        </p:txBody>
      </p:sp>
    </p:spTree>
    <p:extLst>
      <p:ext uri="{BB962C8B-B14F-4D97-AF65-F5344CB8AC3E}">
        <p14:creationId xmlns:p14="http://schemas.microsoft.com/office/powerpoint/2010/main" val="3587917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47</Words>
  <Application>Microsoft Macintosh PowerPoint</Application>
  <PresentationFormat>Widescreen</PresentationFormat>
  <Paragraphs>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Collage Activity Presentation –  History of Photography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Collage Activity Presentation –  History of Photography </dc:title>
  <dc:creator>Emma Murray</dc:creator>
  <cp:lastModifiedBy>Ruraidh Stewart</cp:lastModifiedBy>
  <cp:revision>1</cp:revision>
  <dcterms:created xsi:type="dcterms:W3CDTF">2021-11-28T23:23:07Z</dcterms:created>
  <dcterms:modified xsi:type="dcterms:W3CDTF">2021-12-05T10:22:42Z</dcterms:modified>
</cp:coreProperties>
</file>