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05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1B31-66C9-8348-B6D4-D04B85FB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97197-E19F-7845-80DA-3A5DEC965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59093-4EF1-8644-87E5-53243737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D3039-F12D-E548-9A5B-91A404FA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A91EB-2866-2549-879A-7EBF5D6B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0680-7131-1B41-B9D6-A0A05481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DF4B2-168D-1840-B36C-F09260291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FE41-0BE7-3346-824E-2FE1B4C2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E2F08-9270-7847-A4BA-C0EEDC66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0C44-8579-D143-B128-455639CA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1AD0F-927B-8C4C-BB7A-C1A926F8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DF574-ABA1-6E4D-873E-3BC5E2AAD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67515-87C2-7241-BCB1-8E4292F9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AEAB0-42D9-A743-98B2-069E8457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31E45-FDC1-2C48-98E6-A060D053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6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8EB-74C3-6F49-AAD3-8BA99ADF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EF1A-6F0F-E149-A28E-1524D5664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A2CA1-CE60-8546-8BB0-5C99C320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FDD5-F4CF-5443-B2BB-538452ED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77559-B74B-E44C-A1BC-92FCD491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516-3DC6-BE4A-86A5-7BB71764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37F27-CBCA-724B-854B-1AC3689E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9A33-969C-904E-9215-E159952C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F95A-B1ED-CB41-BCB9-DC858A96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69A7-7112-DB40-9E84-DAA9DD8E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0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58E5-6314-7248-BA85-5386C49E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1DA5-4970-C04D-9187-CD06588DD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D5277-18CB-904C-90BC-39436D08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C7CC4-16D9-4B48-8D1E-70FABE9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C4FF5-3F6D-7245-BD68-EF5DE1F0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9BF61-F187-6D44-A550-89F42D08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33E7-9485-8F46-B010-69776414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6E9F6-B4B0-0049-A470-C0E27D92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59A34-9463-194A-AB04-A0C71772D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77EAF-94C4-CD4B-A68B-8A82A2463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87DAC-83F5-0349-B55E-5D1D79B6C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9E89D-1CE8-604C-9863-8F192613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0A160-F85F-FF42-8EAD-1E2AE55C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ECCB3-DCD1-0046-9D55-D468B74A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E8B0-E838-1D48-A5DA-C7968E75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D6923-BD78-0A41-89F3-DD74B00D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E8BB1-056B-F34C-8B5C-B2FBF226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C272B-ECBC-BE45-99AD-ECD3612D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C861B-ADAE-9B42-A48B-2B4D4F31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206CD-04D4-9848-B376-32356BE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A324A-0FAA-3A49-ADD0-AE9A6AC1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9F36-FB7E-1544-A906-A7DBCEA4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3030-A86C-9847-AFA3-C6408442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FD5B2-6562-0B4F-96A0-B8AB2773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523B8-97BB-2041-83AC-0C4AF498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8721E-736A-D14A-803D-8C1E43D8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BE74A-4F0E-CE48-8009-D84DAF6B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67EF-0735-3940-AC91-5DF34D72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101C9-50E0-2E4D-8896-ADFE53C6D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D7F9E-F219-6C44-A51C-1E3E4836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AB9D7-EA0A-B34A-9B5E-B12D2AF4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95445-C772-AB49-B4AA-0BB4A17F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B931-33A6-9043-A71B-38B0121E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134E0-A060-7F41-9D84-630B8591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0C056-628B-B449-B311-0893666F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EC30-6218-CC42-8747-7680019D7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185A-F23F-604C-9E22-712B852789F3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C1971-2200-8D42-A160-91743C17F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2C62-AC04-4F45-8991-966F6182D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38C5-2732-064A-A701-7BA1C7BF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787E-0DCE-B548-94AE-562EDE526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Blueprinting Activity Presentation –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History of Photography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A2FDD-F572-5C41-B853-E60809D64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 VIP St Andrews Team 2021 Jess and Emma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F35FE-1D69-4443-94FE-6BB1DA71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861509"/>
            <a:ext cx="4141760" cy="204938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451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4A02-9160-A740-B327-3300E506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18238-9E52-274E-81D2-58B5DBD7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kc-powerpoint.officeapps.live.com/pods/GetClipboardImage.ashx?Id=2a00fb49-6b26-4355-979b-494eb1bd4d44&amp;DC=GUK3&amp;pkey=728a345d-651d-4472-96c7-c118b0ba11ff&amp;wdwaccluster=GUK3">
            <a:extLst>
              <a:ext uri="{FF2B5EF4-FFF2-40B4-BE49-F238E27FC236}">
                <a16:creationId xmlns:a16="http://schemas.microsoft.com/office/drawing/2014/main" id="{53D24A90-D577-2645-9555-BEA3BE25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5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15B-E21B-0D41-A06D-C5340273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EF48-4FE1-5945-A740-FB80E41E1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kc-powerpoint.officeapps.live.com/pods/GetClipboardImage.ashx?Id=380cebc0-077b-4db5-ac6d-381994cc8268&amp;DC=GUK3&amp;pkey=eaef54d9-a470-4de8-9cc0-ce32846135d3&amp;wdwaccluster=GUK3">
            <a:extLst>
              <a:ext uri="{FF2B5EF4-FFF2-40B4-BE49-F238E27FC236}">
                <a16:creationId xmlns:a16="http://schemas.microsoft.com/office/drawing/2014/main" id="{46D13A96-1611-7942-B2F9-0D2A31FA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6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775A-28C1-4E40-87F1-3CC04BAF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E108-834E-7D4F-B269-7D3252C0A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kc-powerpoint.officeapps.live.com/pods/GetClipboardImage.ashx?Id=3af83d18-6369-47db-8963-ac59a824a253&amp;DC=GUK3&amp;pkey=18c974d5-2dad-4333-b2a7-18399c9515d1&amp;wdwaccluster=GUK3">
            <a:extLst>
              <a:ext uri="{FF2B5EF4-FFF2-40B4-BE49-F238E27FC236}">
                <a16:creationId xmlns:a16="http://schemas.microsoft.com/office/drawing/2014/main" id="{920A6585-80A5-094A-84D5-E8296320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0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AF01-63C6-B44E-BC66-18E934AB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7C18-53D3-8748-B367-FCEEDE08B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kc-powerpoint.officeapps.live.com/pods/GetClipboardImage.ashx?Id=2af9f43c-25b2-4e28-a7a8-0368abf72907&amp;DC=GUK3&amp;pkey=2042dbc0-94f3-4d25-bcc0-f5d9291aa4a4&amp;wdwaccluster=GUK3">
            <a:extLst>
              <a:ext uri="{FF2B5EF4-FFF2-40B4-BE49-F238E27FC236}">
                <a16:creationId xmlns:a16="http://schemas.microsoft.com/office/drawing/2014/main" id="{5DBA7B03-5F9A-2B46-907F-BA0D21B2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4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7927-F60A-C947-BAE4-60E59183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8BC0-8E2A-A548-971C-8F6A818B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ukc-powerpoint.officeapps.live.com/pods/GetClipboardImage.ashx?Id=5bb84d01-2da2-4a91-9d83-52ed10227ad0&amp;DC=GUK3&amp;pkey=0914cde0-7fc6-4efb-97d5-d607a327f3f1&amp;wdwaccluster=GUK3">
            <a:extLst>
              <a:ext uri="{FF2B5EF4-FFF2-40B4-BE49-F238E27FC236}">
                <a16:creationId xmlns:a16="http://schemas.microsoft.com/office/drawing/2014/main" id="{023CF852-1D22-B148-A75A-08CB0E09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EAF4-27AF-1542-8B2C-7A667D09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B40E-0489-6647-8444-D24E66E91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ukc-powerpoint.officeapps.live.com/pods/GetClipboardImage.ashx?Id=024fc4ad-3442-497d-80c2-35d08de6fb50&amp;DC=GUK3&amp;pkey=f0f50239-233e-4161-a9af-dc8a3b87eb31&amp;wdwaccluster=GUK3">
            <a:extLst>
              <a:ext uri="{FF2B5EF4-FFF2-40B4-BE49-F238E27FC236}">
                <a16:creationId xmlns:a16="http://schemas.microsoft.com/office/drawing/2014/main" id="{A4C70730-8E63-9442-BF1B-887EFFD3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3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Blueprinting Activity Presentation –  History of Photography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Blueprinting Activity Presentation –  History of Photography </dc:title>
  <dc:creator>Emma Murray</dc:creator>
  <cp:lastModifiedBy>Ruraidh Stewart</cp:lastModifiedBy>
  <cp:revision>1</cp:revision>
  <dcterms:created xsi:type="dcterms:W3CDTF">2021-11-28T23:29:46Z</dcterms:created>
  <dcterms:modified xsi:type="dcterms:W3CDTF">2021-12-05T09:27:12Z</dcterms:modified>
</cp:coreProperties>
</file>