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79" r:id="rId3"/>
    <p:sldId id="296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0AEC-57C4-4743-A90E-B6EBC225EA0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4C20-72C1-4C18-A8FF-66FFEF2C2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3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Stereo pair – 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Stereo pair – Example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94C20-72C1-4C18-A8FF-66FFEF2C29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3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Brewster’s Stereoscope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39D9-F41A-4900-851C-694D82BE6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36176-DF39-4898-B93B-96F81DA4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4995-70E8-4F0D-A684-D59F0541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6AC2-CA46-4303-AA13-F504DB9C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B1C3-143B-4410-A7DD-30FAB974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32EA-263C-4E96-9C22-A3899472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42E23-4BF5-4E1A-A988-E182E2D7C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BEB20-28A5-499A-8722-8B94A2EF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ABA0-F2D7-4465-8D8B-6B686E97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94CC-F7C2-466D-A7BA-5975A6CB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BAEE0-F77A-4126-AE66-D2754C7D9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9D295-D013-4287-8C17-A1D6ECEEE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66CF0-6299-432D-AAB0-64CB619C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EDE9-2E01-4E2C-A277-5EC47F07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7EF3-4C34-4E6F-BC84-05EC7E44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8FD5-1D61-4B91-A835-1FB61E12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C08C-ADE9-43AA-8C6A-330929CB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DB4B-8269-4B4A-9C1F-185E23B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B74B-6294-4450-952F-F4649EDD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F857-FBF4-42B3-AF97-2A13604A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5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66E4-2C9E-4DBA-99B9-743C0B12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7890-AE45-481F-A8D7-95114373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B1D2-897F-493A-93AF-A56541F2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F118-1EF2-4F4F-9D27-56A969B9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214F0-E6D4-47B7-AA77-21726FE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7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E588-410C-43FC-A514-AA535C46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1DCD-201B-4202-85FF-EF8812468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955F0-E027-41DF-9A30-EC6179AE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37788-894D-4474-8BC4-9B76C8BB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4F144-4800-4AD7-AD29-C50C043A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69489-DC85-4D3B-96A3-F52A2C94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052A-2E52-42C1-B8FE-99AB3C5F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FCDB6-91B1-453E-A0C8-09F63B874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E1C8D-53F4-4F36-868A-2C21F134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F1C1D-D5F0-4904-BCA7-87E7C5066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F42F4-16B2-4DFE-8C7A-A387A364E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95577-D164-491C-8A77-33762BB7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CECC9-482B-4F21-939C-DFCF9656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0DF77-CF71-4922-8EE8-7DA755B3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A5AB-24CA-4C9C-8AEE-A77D68A9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4E801-9288-43B2-B631-ED950B5A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69D0D-CB73-4E79-B814-26E229A5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A89BE-245E-4E29-814C-A887824F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0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9BB3E-6464-4744-80F9-06AA3B0F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57FA4-92D8-404F-A074-B760C16B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CE44-FB72-4CA7-A15C-B4894585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7F3D-DF66-4BD8-A9C8-8B4E2C3A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6A0A-E8E3-412F-8F5D-3CC1B810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07D2-32FF-43B1-9DCA-904888C4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EA4A9-2310-4725-8365-C659D57B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F74E5-0D5C-4BF9-A6F3-C0F46BC4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6D02-770A-414C-8E44-31071E98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6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CC88-1648-42F5-9D68-7B691A2B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FCEC1-B091-45B0-929F-F4957DDD8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C63C8-8D63-49FD-B3A8-64631BFF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DF7FF-F7A8-4028-9C96-CCB2E786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E0C40-B321-4290-8D5A-506F6C5C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E668A-1A50-4E24-8981-A7F4B397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7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EBF3E-86EF-48FA-9D00-7821B15F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094AF-6A37-4B04-A322-39B4602E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C51B-5769-40A8-81D8-EDCB87B7F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FF01-E6E1-4F4C-8CB4-7D28A87FA74B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014E-98AE-41BB-861E-4CEFCC1C9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3931-DF36-48B6-B8E9-903B71743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BF17-DEDE-40E3-AE17-AB00AA017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CBBE-1847-4A02-A4F2-4DE6F7FC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spc="-120" baseline="0" dirty="0">
                <a:latin typeface="+mj-lt"/>
                <a:ea typeface="+mj-ea"/>
                <a:cs typeface="+mj-cs"/>
              </a:rPr>
              <a:t>David Brewster</a:t>
            </a:r>
          </a:p>
        </p:txBody>
      </p:sp>
      <p:pic>
        <p:nvPicPr>
          <p:cNvPr id="5" name="Picture 5" descr="A picture containing text, wall, person, person&#10;&#10;Description automatically generated">
            <a:extLst>
              <a:ext uri="{FF2B5EF4-FFF2-40B4-BE49-F238E27FC236}">
                <a16:creationId xmlns:a16="http://schemas.microsoft.com/office/drawing/2014/main" id="{CAE9B702-E5B8-4669-9E7F-D16C48BFB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27017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5AC59-97D3-4668-87E8-2DF3494886A1}"/>
              </a:ext>
            </a:extLst>
          </p:cNvPr>
          <p:cNvSpPr txBox="1"/>
          <p:nvPr/>
        </p:nvSpPr>
        <p:spPr>
          <a:xfrm>
            <a:off x="-969" y="6555105"/>
            <a:ext cx="73926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Photograph courtesy of the University of St Andrews Archives Collection</a:t>
            </a:r>
          </a:p>
        </p:txBody>
      </p:sp>
    </p:spTree>
    <p:extLst>
      <p:ext uri="{BB962C8B-B14F-4D97-AF65-F5344CB8AC3E}">
        <p14:creationId xmlns:p14="http://schemas.microsoft.com/office/powerpoint/2010/main" val="13511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0B5A7-3E5A-4AFE-9EFA-BCEF51F40BD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E582C-0872-436E-A068-3213655A517F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190FA-B0A0-41BD-B75A-9386B7430464}"/>
              </a:ext>
            </a:extLst>
          </p:cNvPr>
          <p:cNvSpPr txBox="1"/>
          <p:nvPr/>
        </p:nvSpPr>
        <p:spPr>
          <a:xfrm>
            <a:off x="-969" y="6555105"/>
            <a:ext cx="73926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Photograph courtesy of the University of St Andrews Archives Collection</a:t>
            </a:r>
          </a:p>
        </p:txBody>
      </p:sp>
      <p:pic>
        <p:nvPicPr>
          <p:cNvPr id="10" name="Picture 10" descr="A picture containing text, outdoor, old, colonnade&#10;&#10;Description automatically generated">
            <a:extLst>
              <a:ext uri="{FF2B5EF4-FFF2-40B4-BE49-F238E27FC236}">
                <a16:creationId xmlns:a16="http://schemas.microsoft.com/office/drawing/2014/main" id="{81B353DD-8FBC-4FD8-A9FA-F1BE6DF2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680" y="451395"/>
            <a:ext cx="10263318" cy="5780041"/>
          </a:xfrm>
        </p:spPr>
      </p:pic>
    </p:spTree>
    <p:extLst>
      <p:ext uri="{BB962C8B-B14F-4D97-AF65-F5344CB8AC3E}">
        <p14:creationId xmlns:p14="http://schemas.microsoft.com/office/powerpoint/2010/main" val="27640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old, vintage, several&#10;&#10;Description automatically generated">
            <a:extLst>
              <a:ext uri="{FF2B5EF4-FFF2-40B4-BE49-F238E27FC236}">
                <a16:creationId xmlns:a16="http://schemas.microsoft.com/office/drawing/2014/main" id="{9CAA67EA-EE62-470F-B0CF-A8E378423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62"/>
          <a:stretch/>
        </p:blipFill>
        <p:spPr>
          <a:xfrm>
            <a:off x="970663" y="553368"/>
            <a:ext cx="10241622" cy="575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2C0580-0B55-4236-80DC-2CF818CF3211}"/>
              </a:ext>
            </a:extLst>
          </p:cNvPr>
          <p:cNvSpPr txBox="1"/>
          <p:nvPr/>
        </p:nvSpPr>
        <p:spPr>
          <a:xfrm>
            <a:off x="-969" y="6555105"/>
            <a:ext cx="73926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Photograph courtesy of the University of St Andrews Archives Collection</a:t>
            </a:r>
          </a:p>
        </p:txBody>
      </p:sp>
    </p:spTree>
    <p:extLst>
      <p:ext uri="{BB962C8B-B14F-4D97-AF65-F5344CB8AC3E}">
        <p14:creationId xmlns:p14="http://schemas.microsoft.com/office/powerpoint/2010/main" val="83600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FA4997-87D3-4DCD-B6FD-5BAFB1028BA8}"/>
              </a:ext>
            </a:extLst>
          </p:cNvPr>
          <p:cNvSpPr txBox="1"/>
          <p:nvPr/>
        </p:nvSpPr>
        <p:spPr>
          <a:xfrm>
            <a:off x="-5752" y="6277155"/>
            <a:ext cx="94286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400AD1-ECA4-438C-8F4B-D496466C9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" r="788" b="-488"/>
          <a:stretch/>
        </p:blipFill>
        <p:spPr>
          <a:xfrm>
            <a:off x="2106355" y="418533"/>
            <a:ext cx="7979159" cy="60161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78FD28-FC68-4400-AF1F-655BB1080816}"/>
              </a:ext>
            </a:extLst>
          </p:cNvPr>
          <p:cNvSpPr txBox="1"/>
          <p:nvPr/>
        </p:nvSpPr>
        <p:spPr>
          <a:xfrm>
            <a:off x="-969" y="6555105"/>
            <a:ext cx="73926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Photograph courtesy of the University of St Andrews Archives Collection</a:t>
            </a:r>
          </a:p>
        </p:txBody>
      </p:sp>
    </p:spTree>
    <p:extLst>
      <p:ext uri="{BB962C8B-B14F-4D97-AF65-F5344CB8AC3E}">
        <p14:creationId xmlns:p14="http://schemas.microsoft.com/office/powerpoint/2010/main" val="304156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</Words>
  <Application>Microsoft Macintosh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David Brewster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Brewster</dc:title>
  <dc:creator>Jess Kettlewood</dc:creator>
  <cp:lastModifiedBy>Ruraidh Stewart</cp:lastModifiedBy>
  <cp:revision>1</cp:revision>
  <dcterms:created xsi:type="dcterms:W3CDTF">2021-11-28T22:21:17Z</dcterms:created>
  <dcterms:modified xsi:type="dcterms:W3CDTF">2021-12-05T09:37:13Z</dcterms:modified>
</cp:coreProperties>
</file>